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0" r:id="rId3"/>
    <p:sldId id="271" r:id="rId4"/>
    <p:sldId id="273" r:id="rId5"/>
    <p:sldId id="274" r:id="rId6"/>
    <p:sldId id="275" r:id="rId7"/>
    <p:sldId id="276" r:id="rId8"/>
    <p:sldId id="277" r:id="rId9"/>
    <p:sldId id="278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a Alan" id="{D07CEC71-4F1F-4D7A-8CD7-B125A7842B88}">
          <p14:sldIdLst>
            <p14:sldId id="256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681A7-0C72-4D02-A2A9-781488871B65}" v="14" dt="2020-02-17T13:16:30.289"/>
    <p1510:client id="{FC816CCE-2779-473D-9F8A-5C6EE0544D48}" v="119" dt="2020-02-17T21:58:33.763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99" autoAdjust="0"/>
  </p:normalViewPr>
  <p:slideViewPr>
    <p:cSldViewPr>
      <p:cViewPr varScale="1">
        <p:scale>
          <a:sx n="110" d="100"/>
          <a:sy n="110" d="100"/>
        </p:scale>
        <p:origin x="342" y="11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Özgür ÖZTÜRK" userId="99af92eb8e3f1dda" providerId="LiveId" clId="{013681A7-0C72-4D02-A2A9-781488871B65}"/>
    <pc:docChg chg="modSld sldOrd">
      <pc:chgData name="Özgür ÖZTÜRK" userId="99af92eb8e3f1dda" providerId="LiveId" clId="{013681A7-0C72-4D02-A2A9-781488871B65}" dt="2020-02-17T13:18:47.984" v="41" actId="20577"/>
      <pc:docMkLst>
        <pc:docMk/>
      </pc:docMkLst>
      <pc:sldChg chg="modSp">
        <pc:chgData name="Özgür ÖZTÜRK" userId="99af92eb8e3f1dda" providerId="LiveId" clId="{013681A7-0C72-4D02-A2A9-781488871B65}" dt="2020-02-17T13:18:47.984" v="41" actId="20577"/>
        <pc:sldMkLst>
          <pc:docMk/>
          <pc:sldMk cId="1920111014" sldId="256"/>
        </pc:sldMkLst>
        <pc:spChg chg="mod">
          <ac:chgData name="Özgür ÖZTÜRK" userId="99af92eb8e3f1dda" providerId="LiveId" clId="{013681A7-0C72-4D02-A2A9-781488871B65}" dt="2020-02-17T13:18:47.984" v="41" actId="20577"/>
          <ac:spMkLst>
            <pc:docMk/>
            <pc:sldMk cId="1920111014" sldId="256"/>
            <ac:spMk id="3" creationId="{00000000-0000-0000-0000-000000000000}"/>
          </ac:spMkLst>
        </pc:spChg>
      </pc:sldChg>
      <pc:sldChg chg="addSp">
        <pc:chgData name="Özgür ÖZTÜRK" userId="99af92eb8e3f1dda" providerId="LiveId" clId="{013681A7-0C72-4D02-A2A9-781488871B65}" dt="2020-02-17T13:16:05.825" v="27"/>
        <pc:sldMkLst>
          <pc:docMk/>
          <pc:sldMk cId="2128536031" sldId="257"/>
        </pc:sldMkLst>
        <pc:picChg chg="add">
          <ac:chgData name="Özgür ÖZTÜRK" userId="99af92eb8e3f1dda" providerId="LiveId" clId="{013681A7-0C72-4D02-A2A9-781488871B65}" dt="2020-02-17T13:16:05.825" v="27"/>
          <ac:picMkLst>
            <pc:docMk/>
            <pc:sldMk cId="2128536031" sldId="257"/>
            <ac:picMk id="5" creationId="{58CC735C-AC2C-4AAB-9751-D000493B11AF}"/>
          </ac:picMkLst>
        </pc:picChg>
      </pc:sldChg>
      <pc:sldChg chg="addSp delSp ord">
        <pc:chgData name="Özgür ÖZTÜRK" userId="99af92eb8e3f1dda" providerId="LiveId" clId="{013681A7-0C72-4D02-A2A9-781488871B65}" dt="2020-02-17T13:16:00.193" v="26"/>
        <pc:sldMkLst>
          <pc:docMk/>
          <pc:sldMk cId="3847750985" sldId="258"/>
        </pc:sldMkLst>
        <pc:picChg chg="add del">
          <ac:chgData name="Özgür ÖZTÜRK" userId="99af92eb8e3f1dda" providerId="LiveId" clId="{013681A7-0C72-4D02-A2A9-781488871B65}" dt="2020-02-17T13:15:59.438" v="24"/>
          <ac:picMkLst>
            <pc:docMk/>
            <pc:sldMk cId="3847750985" sldId="258"/>
            <ac:picMk id="4" creationId="{A79069F6-FB1B-4D98-84F8-8C635CA34C28}"/>
          </ac:picMkLst>
        </pc:picChg>
      </pc:sldChg>
      <pc:sldChg chg="addSp">
        <pc:chgData name="Özgür ÖZTÜRK" userId="99af92eb8e3f1dda" providerId="LiveId" clId="{013681A7-0C72-4D02-A2A9-781488871B65}" dt="2020-02-17T13:16:11.408" v="28"/>
        <pc:sldMkLst>
          <pc:docMk/>
          <pc:sldMk cId="4135151317" sldId="260"/>
        </pc:sldMkLst>
        <pc:picChg chg="add">
          <ac:chgData name="Özgür ÖZTÜRK" userId="99af92eb8e3f1dda" providerId="LiveId" clId="{013681A7-0C72-4D02-A2A9-781488871B65}" dt="2020-02-17T13:16:11.408" v="28"/>
          <ac:picMkLst>
            <pc:docMk/>
            <pc:sldMk cId="4135151317" sldId="260"/>
            <ac:picMk id="8" creationId="{8DE0B7E8-405B-4FC0-BD76-2A5A6467AB23}"/>
          </ac:picMkLst>
        </pc:picChg>
      </pc:sldChg>
      <pc:sldChg chg="addSp delSp">
        <pc:chgData name="Özgür ÖZTÜRK" userId="99af92eb8e3f1dda" providerId="LiveId" clId="{013681A7-0C72-4D02-A2A9-781488871B65}" dt="2020-02-17T13:16:21.009" v="31"/>
        <pc:sldMkLst>
          <pc:docMk/>
          <pc:sldMk cId="2215894925" sldId="261"/>
        </pc:sldMkLst>
        <pc:picChg chg="add">
          <ac:chgData name="Özgür ÖZTÜRK" userId="99af92eb8e3f1dda" providerId="LiveId" clId="{013681A7-0C72-4D02-A2A9-781488871B65}" dt="2020-02-17T13:16:13.819" v="29"/>
          <ac:picMkLst>
            <pc:docMk/>
            <pc:sldMk cId="2215894925" sldId="261"/>
            <ac:picMk id="4" creationId="{F0159543-D277-4BFA-B2C5-8D3CF73459D0}"/>
          </ac:picMkLst>
        </pc:picChg>
        <pc:picChg chg="add del">
          <ac:chgData name="Özgür ÖZTÜRK" userId="99af92eb8e3f1dda" providerId="LiveId" clId="{013681A7-0C72-4D02-A2A9-781488871B65}" dt="2020-02-17T13:16:21.009" v="31"/>
          <ac:picMkLst>
            <pc:docMk/>
            <pc:sldMk cId="2215894925" sldId="261"/>
            <ac:picMk id="5" creationId="{8C40E25E-0B1C-433D-A0A2-383BF891B57E}"/>
          </ac:picMkLst>
        </pc:picChg>
      </pc:sldChg>
      <pc:sldChg chg="addSp">
        <pc:chgData name="Özgür ÖZTÜRK" userId="99af92eb8e3f1dda" providerId="LiveId" clId="{013681A7-0C72-4D02-A2A9-781488871B65}" dt="2020-02-17T13:16:22.441" v="32"/>
        <pc:sldMkLst>
          <pc:docMk/>
          <pc:sldMk cId="465021443" sldId="262"/>
        </pc:sldMkLst>
        <pc:picChg chg="add">
          <ac:chgData name="Özgür ÖZTÜRK" userId="99af92eb8e3f1dda" providerId="LiveId" clId="{013681A7-0C72-4D02-A2A9-781488871B65}" dt="2020-02-17T13:16:22.441" v="32"/>
          <ac:picMkLst>
            <pc:docMk/>
            <pc:sldMk cId="465021443" sldId="262"/>
            <ac:picMk id="3" creationId="{5BBEA25C-92FC-45C0-B995-9F550AED48B5}"/>
          </ac:picMkLst>
        </pc:picChg>
      </pc:sldChg>
      <pc:sldChg chg="addSp">
        <pc:chgData name="Özgür ÖZTÜRK" userId="99af92eb8e3f1dda" providerId="LiveId" clId="{013681A7-0C72-4D02-A2A9-781488871B65}" dt="2020-02-17T13:16:25.198" v="33"/>
        <pc:sldMkLst>
          <pc:docMk/>
          <pc:sldMk cId="1797304117" sldId="263"/>
        </pc:sldMkLst>
        <pc:picChg chg="add">
          <ac:chgData name="Özgür ÖZTÜRK" userId="99af92eb8e3f1dda" providerId="LiveId" clId="{013681A7-0C72-4D02-A2A9-781488871B65}" dt="2020-02-17T13:16:25.198" v="33"/>
          <ac:picMkLst>
            <pc:docMk/>
            <pc:sldMk cId="1797304117" sldId="263"/>
            <ac:picMk id="7" creationId="{577C217F-4C88-4E40-BE70-291D734180A2}"/>
          </ac:picMkLst>
        </pc:picChg>
      </pc:sldChg>
      <pc:sldChg chg="addSp">
        <pc:chgData name="Özgür ÖZTÜRK" userId="99af92eb8e3f1dda" providerId="LiveId" clId="{013681A7-0C72-4D02-A2A9-781488871B65}" dt="2020-02-17T13:16:30.289" v="34"/>
        <pc:sldMkLst>
          <pc:docMk/>
          <pc:sldMk cId="1160959328" sldId="266"/>
        </pc:sldMkLst>
        <pc:picChg chg="add">
          <ac:chgData name="Özgür ÖZTÜRK" userId="99af92eb8e3f1dda" providerId="LiveId" clId="{013681A7-0C72-4D02-A2A9-781488871B65}" dt="2020-02-17T13:16:30.289" v="34"/>
          <ac:picMkLst>
            <pc:docMk/>
            <pc:sldMk cId="1160959328" sldId="266"/>
            <ac:picMk id="7" creationId="{CCB7EEEA-0966-41A4-AA91-BA8451B539E6}"/>
          </ac:picMkLst>
        </pc:picChg>
      </pc:sldChg>
      <pc:sldChg chg="addSp ord">
        <pc:chgData name="Özgür ÖZTÜRK" userId="99af92eb8e3f1dda" providerId="LiveId" clId="{013681A7-0C72-4D02-A2A9-781488871B65}" dt="2020-02-17T13:15:30.933" v="21"/>
        <pc:sldMkLst>
          <pc:docMk/>
          <pc:sldMk cId="3965807363" sldId="267"/>
        </pc:sldMkLst>
        <pc:picChg chg="add">
          <ac:chgData name="Özgür ÖZTÜRK" userId="99af92eb8e3f1dda" providerId="LiveId" clId="{013681A7-0C72-4D02-A2A9-781488871B65}" dt="2020-02-17T13:15:30.933" v="21"/>
          <ac:picMkLst>
            <pc:docMk/>
            <pc:sldMk cId="3965807363" sldId="267"/>
            <ac:picMk id="5" creationId="{5DF2E8A1-8376-415B-B89E-EA2D7A5C28CE}"/>
          </ac:picMkLst>
        </pc:picChg>
      </pc:sldChg>
      <pc:sldChg chg="addSp modSp">
        <pc:chgData name="Özgür ÖZTÜRK" userId="99af92eb8e3f1dda" providerId="LiveId" clId="{013681A7-0C72-4D02-A2A9-781488871B65}" dt="2020-02-17T13:15:19.845" v="18" actId="1076"/>
        <pc:sldMkLst>
          <pc:docMk/>
          <pc:sldMk cId="223730991" sldId="268"/>
        </pc:sldMkLst>
        <pc:picChg chg="mod">
          <ac:chgData name="Özgür ÖZTÜRK" userId="99af92eb8e3f1dda" providerId="LiveId" clId="{013681A7-0C72-4D02-A2A9-781488871B65}" dt="2020-02-17T13:13:56.523" v="10" actId="14100"/>
          <ac:picMkLst>
            <pc:docMk/>
            <pc:sldMk cId="223730991" sldId="268"/>
            <ac:picMk id="6" creationId="{FDAF975E-2D7C-4CD6-B124-F14C92928978}"/>
          </ac:picMkLst>
        </pc:picChg>
        <pc:picChg chg="add mod">
          <ac:chgData name="Özgür ÖZTÜRK" userId="99af92eb8e3f1dda" providerId="LiveId" clId="{013681A7-0C72-4D02-A2A9-781488871B65}" dt="2020-02-17T13:15:19.845" v="18" actId="1076"/>
          <ac:picMkLst>
            <pc:docMk/>
            <pc:sldMk cId="223730991" sldId="268"/>
            <ac:picMk id="7" creationId="{0B9CE934-5A92-44CB-8081-674E31594BB9}"/>
          </ac:picMkLst>
        </pc:picChg>
      </pc:sldChg>
      <pc:sldChg chg="addSp">
        <pc:chgData name="Özgür ÖZTÜRK" userId="99af92eb8e3f1dda" providerId="LiveId" clId="{013681A7-0C72-4D02-A2A9-781488871B65}" dt="2020-02-17T13:15:49.348" v="22"/>
        <pc:sldMkLst>
          <pc:docMk/>
          <pc:sldMk cId="1989555738" sldId="269"/>
        </pc:sldMkLst>
        <pc:picChg chg="add">
          <ac:chgData name="Özgür ÖZTÜRK" userId="99af92eb8e3f1dda" providerId="LiveId" clId="{013681A7-0C72-4D02-A2A9-781488871B65}" dt="2020-02-17T13:15:49.348" v="22"/>
          <ac:picMkLst>
            <pc:docMk/>
            <pc:sldMk cId="1989555738" sldId="269"/>
            <ac:picMk id="7" creationId="{2CA8C75A-C82A-4EE5-81D1-A25579DC4043}"/>
          </ac:picMkLst>
        </pc:picChg>
      </pc:sldChg>
    </pc:docChg>
  </pc:docChgLst>
  <pc:docChgLst>
    <pc:chgData name="Özgür ÖZTÜRK" userId="99af92eb8e3f1dda" providerId="LiveId" clId="{FC816CCE-2779-473D-9F8A-5C6EE0544D48}"/>
    <pc:docChg chg="undo custSel addSld delSld modSld sldOrd delSection modSection">
      <pc:chgData name="Özgür ÖZTÜRK" userId="99af92eb8e3f1dda" providerId="LiveId" clId="{FC816CCE-2779-473D-9F8A-5C6EE0544D48}" dt="2020-02-18T07:45:36.646" v="557" actId="478"/>
      <pc:docMkLst>
        <pc:docMk/>
      </pc:docMkLst>
      <pc:sldChg chg="modSp ord">
        <pc:chgData name="Özgür ÖZTÜRK" userId="99af92eb8e3f1dda" providerId="LiveId" clId="{FC816CCE-2779-473D-9F8A-5C6EE0544D48}" dt="2020-02-17T15:52:14.512" v="16" actId="20577"/>
        <pc:sldMkLst>
          <pc:docMk/>
          <pc:sldMk cId="1920111014" sldId="256"/>
        </pc:sldMkLst>
        <pc:spChg chg="mod">
          <ac:chgData name="Özgür ÖZTÜRK" userId="99af92eb8e3f1dda" providerId="LiveId" clId="{FC816CCE-2779-473D-9F8A-5C6EE0544D48}" dt="2020-02-17T15:52:14.512" v="16" actId="20577"/>
          <ac:spMkLst>
            <pc:docMk/>
            <pc:sldMk cId="1920111014" sldId="256"/>
            <ac:spMk id="2" creationId="{00000000-0000-0000-0000-000000000000}"/>
          </ac:spMkLst>
        </pc:spChg>
      </pc:sldChg>
      <pc:sldChg chg="del">
        <pc:chgData name="Özgür ÖZTÜRK" userId="99af92eb8e3f1dda" providerId="LiveId" clId="{FC816CCE-2779-473D-9F8A-5C6EE0544D48}" dt="2020-02-17T22:00:06.065" v="549" actId="18676"/>
        <pc:sldMkLst>
          <pc:docMk/>
          <pc:sldMk cId="2128536031" sldId="257"/>
        </pc:sldMkLst>
      </pc:sldChg>
      <pc:sldChg chg="del">
        <pc:chgData name="Özgür ÖZTÜRK" userId="99af92eb8e3f1dda" providerId="LiveId" clId="{FC816CCE-2779-473D-9F8A-5C6EE0544D48}" dt="2020-02-17T22:00:06.065" v="549" actId="18676"/>
        <pc:sldMkLst>
          <pc:docMk/>
          <pc:sldMk cId="3847750985" sldId="258"/>
        </pc:sldMkLst>
      </pc:sldChg>
      <pc:sldChg chg="del">
        <pc:chgData name="Özgür ÖZTÜRK" userId="99af92eb8e3f1dda" providerId="LiveId" clId="{FC816CCE-2779-473D-9F8A-5C6EE0544D48}" dt="2020-02-17T22:00:06.065" v="549" actId="18676"/>
        <pc:sldMkLst>
          <pc:docMk/>
          <pc:sldMk cId="4135151317" sldId="260"/>
        </pc:sldMkLst>
      </pc:sldChg>
      <pc:sldChg chg="del">
        <pc:chgData name="Özgür ÖZTÜRK" userId="99af92eb8e3f1dda" providerId="LiveId" clId="{FC816CCE-2779-473D-9F8A-5C6EE0544D48}" dt="2020-02-17T22:00:06.065" v="549" actId="18676"/>
        <pc:sldMkLst>
          <pc:docMk/>
          <pc:sldMk cId="2215894925" sldId="261"/>
        </pc:sldMkLst>
      </pc:sldChg>
      <pc:sldChg chg="del">
        <pc:chgData name="Özgür ÖZTÜRK" userId="99af92eb8e3f1dda" providerId="LiveId" clId="{FC816CCE-2779-473D-9F8A-5C6EE0544D48}" dt="2020-02-17T22:00:06.065" v="549" actId="18676"/>
        <pc:sldMkLst>
          <pc:docMk/>
          <pc:sldMk cId="465021443" sldId="262"/>
        </pc:sldMkLst>
      </pc:sldChg>
      <pc:sldChg chg="del">
        <pc:chgData name="Özgür ÖZTÜRK" userId="99af92eb8e3f1dda" providerId="LiveId" clId="{FC816CCE-2779-473D-9F8A-5C6EE0544D48}" dt="2020-02-17T22:00:06.065" v="549" actId="18676"/>
        <pc:sldMkLst>
          <pc:docMk/>
          <pc:sldMk cId="1797304117" sldId="263"/>
        </pc:sldMkLst>
      </pc:sldChg>
      <pc:sldChg chg="del">
        <pc:chgData name="Özgür ÖZTÜRK" userId="99af92eb8e3f1dda" providerId="LiveId" clId="{FC816CCE-2779-473D-9F8A-5C6EE0544D48}" dt="2020-02-17T22:00:06.065" v="549" actId="18676"/>
        <pc:sldMkLst>
          <pc:docMk/>
          <pc:sldMk cId="1160959328" sldId="266"/>
        </pc:sldMkLst>
      </pc:sldChg>
      <pc:sldChg chg="del">
        <pc:chgData name="Özgür ÖZTÜRK" userId="99af92eb8e3f1dda" providerId="LiveId" clId="{FC816CCE-2779-473D-9F8A-5C6EE0544D48}" dt="2020-02-17T22:00:06.065" v="549" actId="18676"/>
        <pc:sldMkLst>
          <pc:docMk/>
          <pc:sldMk cId="3965807363" sldId="267"/>
        </pc:sldMkLst>
      </pc:sldChg>
      <pc:sldChg chg="addSp delSp modSp del">
        <pc:chgData name="Özgür ÖZTÜRK" userId="99af92eb8e3f1dda" providerId="LiveId" clId="{FC816CCE-2779-473D-9F8A-5C6EE0544D48}" dt="2020-02-17T22:00:06.065" v="549" actId="18676"/>
        <pc:sldMkLst>
          <pc:docMk/>
          <pc:sldMk cId="223730991" sldId="268"/>
        </pc:sldMkLst>
        <pc:spChg chg="mod">
          <ac:chgData name="Özgür ÖZTÜRK" userId="99af92eb8e3f1dda" providerId="LiveId" clId="{FC816CCE-2779-473D-9F8A-5C6EE0544D48}" dt="2020-02-17T20:44:38.498" v="17" actId="20577"/>
          <ac:spMkLst>
            <pc:docMk/>
            <pc:sldMk cId="223730991" sldId="268"/>
            <ac:spMk id="5" creationId="{00000000-0000-0000-0000-000000000000}"/>
          </ac:spMkLst>
        </pc:spChg>
        <pc:spChg chg="add mod">
          <ac:chgData name="Özgür ÖZTÜRK" userId="99af92eb8e3f1dda" providerId="LiveId" clId="{FC816CCE-2779-473D-9F8A-5C6EE0544D48}" dt="2020-02-17T20:44:41.485" v="18" actId="478"/>
          <ac:spMkLst>
            <pc:docMk/>
            <pc:sldMk cId="223730991" sldId="268"/>
            <ac:spMk id="8" creationId="{33A6CCBD-B77E-4882-9AA1-9D65704ADD41}"/>
          </ac:spMkLst>
        </pc:spChg>
        <pc:graphicFrameChg chg="del">
          <ac:chgData name="Özgür ÖZTÜRK" userId="99af92eb8e3f1dda" providerId="LiveId" clId="{FC816CCE-2779-473D-9F8A-5C6EE0544D48}" dt="2020-02-17T20:44:41.485" v="18" actId="478"/>
          <ac:graphicFrameMkLst>
            <pc:docMk/>
            <pc:sldMk cId="223730991" sldId="268"/>
            <ac:graphicFrameMk id="4" creationId="{00000000-0000-0000-0000-000000000000}"/>
          </ac:graphicFrameMkLst>
        </pc:graphicFrameChg>
      </pc:sldChg>
      <pc:sldChg chg="del">
        <pc:chgData name="Özgür ÖZTÜRK" userId="99af92eb8e3f1dda" providerId="LiveId" clId="{FC816CCE-2779-473D-9F8A-5C6EE0544D48}" dt="2020-02-17T22:00:06.065" v="549" actId="18676"/>
        <pc:sldMkLst>
          <pc:docMk/>
          <pc:sldMk cId="1989555738" sldId="269"/>
        </pc:sldMkLst>
      </pc:sldChg>
      <pc:sldChg chg="addSp delSp modSp add ord">
        <pc:chgData name="Özgür ÖZTÜRK" userId="99af92eb8e3f1dda" providerId="LiveId" clId="{FC816CCE-2779-473D-9F8A-5C6EE0544D48}" dt="2020-02-18T07:45:18.479" v="550" actId="478"/>
        <pc:sldMkLst>
          <pc:docMk/>
          <pc:sldMk cId="2852826866" sldId="270"/>
        </pc:sldMkLst>
        <pc:spChg chg="mod">
          <ac:chgData name="Özgür ÖZTÜRK" userId="99af92eb8e3f1dda" providerId="LiveId" clId="{FC816CCE-2779-473D-9F8A-5C6EE0544D48}" dt="2020-02-17T20:57:04.663" v="173" actId="20577"/>
          <ac:spMkLst>
            <pc:docMk/>
            <pc:sldMk cId="2852826866" sldId="270"/>
            <ac:spMk id="2" creationId="{00000000-0000-0000-0000-000000000000}"/>
          </ac:spMkLst>
        </pc:spChg>
        <pc:spChg chg="del">
          <ac:chgData name="Özgür ÖZTÜRK" userId="99af92eb8e3f1dda" providerId="LiveId" clId="{FC816CCE-2779-473D-9F8A-5C6EE0544D48}" dt="2020-02-17T20:45:21.663" v="22" actId="931"/>
          <ac:spMkLst>
            <pc:docMk/>
            <pc:sldMk cId="2852826866" sldId="270"/>
            <ac:spMk id="5" creationId="{00000000-0000-0000-0000-000000000000}"/>
          </ac:spMkLst>
        </pc:spChg>
        <pc:spChg chg="del">
          <ac:chgData name="Özgür ÖZTÜRK" userId="99af92eb8e3f1dda" providerId="LiveId" clId="{FC816CCE-2779-473D-9F8A-5C6EE0544D48}" dt="2020-02-17T20:46:01.807" v="26" actId="931"/>
          <ac:spMkLst>
            <pc:docMk/>
            <pc:sldMk cId="2852826866" sldId="270"/>
            <ac:spMk id="8" creationId="{33A6CCBD-B77E-4882-9AA1-9D65704ADD41}"/>
          </ac:spMkLst>
        </pc:spChg>
        <pc:spChg chg="add del mod">
          <ac:chgData name="Özgür ÖZTÜRK" userId="99af92eb8e3f1dda" providerId="LiveId" clId="{FC816CCE-2779-473D-9F8A-5C6EE0544D48}" dt="2020-02-17T20:45:29.771" v="25" actId="478"/>
          <ac:spMkLst>
            <pc:docMk/>
            <pc:sldMk cId="2852826866" sldId="270"/>
            <ac:spMk id="9" creationId="{7FE44E0F-FC20-4408-A519-90E7852FA6B0}"/>
          </ac:spMkLst>
        </pc:spChg>
        <pc:spChg chg="add del mod">
          <ac:chgData name="Özgür ÖZTÜRK" userId="99af92eb8e3f1dda" providerId="LiveId" clId="{FC816CCE-2779-473D-9F8A-5C6EE0544D48}" dt="2020-02-17T20:46:13.535" v="30" actId="478"/>
          <ac:spMkLst>
            <pc:docMk/>
            <pc:sldMk cId="2852826866" sldId="270"/>
            <ac:spMk id="12" creationId="{96ED7276-A058-4B3A-85B1-71398F2A9736}"/>
          </ac:spMkLst>
        </pc:spChg>
        <pc:spChg chg="add mod">
          <ac:chgData name="Özgür ÖZTÜRK" userId="99af92eb8e3f1dda" providerId="LiveId" clId="{FC816CCE-2779-473D-9F8A-5C6EE0544D48}" dt="2020-02-17T20:56:30.996" v="134" actId="3062"/>
          <ac:spMkLst>
            <pc:docMk/>
            <pc:sldMk cId="2852826866" sldId="270"/>
            <ac:spMk id="13" creationId="{41717AF2-8138-4492-83B3-00B30E5C72FE}"/>
          </ac:spMkLst>
        </pc:spChg>
        <pc:spChg chg="add mod">
          <ac:chgData name="Özgür ÖZTÜRK" userId="99af92eb8e3f1dda" providerId="LiveId" clId="{FC816CCE-2779-473D-9F8A-5C6EE0544D48}" dt="2020-02-17T20:56:50.157" v="141" actId="20577"/>
          <ac:spMkLst>
            <pc:docMk/>
            <pc:sldMk cId="2852826866" sldId="270"/>
            <ac:spMk id="14" creationId="{30E644F5-81EE-4972-84AB-80DB5EF53070}"/>
          </ac:spMkLst>
        </pc:spChg>
        <pc:picChg chg="add mod">
          <ac:chgData name="Özgür ÖZTÜRK" userId="99af92eb8e3f1dda" providerId="LiveId" clId="{FC816CCE-2779-473D-9F8A-5C6EE0544D48}" dt="2020-02-17T20:45:24.363" v="24" actId="962"/>
          <ac:picMkLst>
            <pc:docMk/>
            <pc:sldMk cId="2852826866" sldId="270"/>
            <ac:picMk id="4" creationId="{B4D94B13-085D-4210-AD11-6FE4A59DC0DD}"/>
          </ac:picMkLst>
        </pc:picChg>
        <pc:picChg chg="del">
          <ac:chgData name="Özgür ÖZTÜRK" userId="99af92eb8e3f1dda" providerId="LiveId" clId="{FC816CCE-2779-473D-9F8A-5C6EE0544D48}" dt="2020-02-18T07:45:18.479" v="550" actId="478"/>
          <ac:picMkLst>
            <pc:docMk/>
            <pc:sldMk cId="2852826866" sldId="270"/>
            <ac:picMk id="7" creationId="{0B9CE934-5A92-44CB-8081-674E31594BB9}"/>
          </ac:picMkLst>
        </pc:picChg>
        <pc:picChg chg="add mod">
          <ac:chgData name="Özgür ÖZTÜRK" userId="99af92eb8e3f1dda" providerId="LiveId" clId="{FC816CCE-2779-473D-9F8A-5C6EE0544D48}" dt="2020-02-17T20:46:24.903" v="32" actId="14100"/>
          <ac:picMkLst>
            <pc:docMk/>
            <pc:sldMk cId="2852826866" sldId="270"/>
            <ac:picMk id="11" creationId="{03E2874E-4FA5-4B71-9E71-A662DCB4DFD9}"/>
          </ac:picMkLst>
        </pc:picChg>
      </pc:sldChg>
      <pc:sldChg chg="addSp delSp modSp add ord modTransition modAnim">
        <pc:chgData name="Özgür ÖZTÜRK" userId="99af92eb8e3f1dda" providerId="LiveId" clId="{FC816CCE-2779-473D-9F8A-5C6EE0544D48}" dt="2020-02-18T07:45:21.862" v="551" actId="478"/>
        <pc:sldMkLst>
          <pc:docMk/>
          <pc:sldMk cId="3618471619" sldId="271"/>
        </pc:sldMkLst>
        <pc:spChg chg="mod">
          <ac:chgData name="Özgür ÖZTÜRK" userId="99af92eb8e3f1dda" providerId="LiveId" clId="{FC816CCE-2779-473D-9F8A-5C6EE0544D48}" dt="2020-02-17T21:09:56.753" v="256"/>
          <ac:spMkLst>
            <pc:docMk/>
            <pc:sldMk cId="3618471619" sldId="271"/>
            <ac:spMk id="2" creationId="{00000000-0000-0000-0000-000000000000}"/>
          </ac:spMkLst>
        </pc:spChg>
        <pc:spChg chg="add del mod">
          <ac:chgData name="Özgür ÖZTÜRK" userId="99af92eb8e3f1dda" providerId="LiveId" clId="{FC816CCE-2779-473D-9F8A-5C6EE0544D48}" dt="2020-02-17T20:49:48.584" v="49" actId="478"/>
          <ac:spMkLst>
            <pc:docMk/>
            <pc:sldMk cId="3618471619" sldId="271"/>
            <ac:spMk id="7" creationId="{A739909D-C8A6-4F4A-A572-72EB425149A3}"/>
          </ac:spMkLst>
        </pc:spChg>
        <pc:spChg chg="add del mod">
          <ac:chgData name="Özgür ÖZTÜRK" userId="99af92eb8e3f1dda" providerId="LiveId" clId="{FC816CCE-2779-473D-9F8A-5C6EE0544D48}" dt="2020-02-17T20:50:40.107" v="56" actId="478"/>
          <ac:spMkLst>
            <pc:docMk/>
            <pc:sldMk cId="3618471619" sldId="271"/>
            <ac:spMk id="10" creationId="{CC2A7175-114B-45EE-8FAD-C446BC3D0EC2}"/>
          </ac:spMkLst>
        </pc:spChg>
        <pc:spChg chg="add del mod">
          <ac:chgData name="Özgür ÖZTÜRK" userId="99af92eb8e3f1dda" providerId="LiveId" clId="{FC816CCE-2779-473D-9F8A-5C6EE0544D48}" dt="2020-02-17T20:51:23.292" v="62" actId="478"/>
          <ac:spMkLst>
            <pc:docMk/>
            <pc:sldMk cId="3618471619" sldId="271"/>
            <ac:spMk id="13" creationId="{6F68D695-5651-4779-A0A2-D13F120C142B}"/>
          </ac:spMkLst>
        </pc:spChg>
        <pc:spChg chg="add del mod">
          <ac:chgData name="Özgür ÖZTÜRK" userId="99af92eb8e3f1dda" providerId="LiveId" clId="{FC816CCE-2779-473D-9F8A-5C6EE0544D48}" dt="2020-02-17T20:52:21.479" v="75" actId="478"/>
          <ac:spMkLst>
            <pc:docMk/>
            <pc:sldMk cId="3618471619" sldId="271"/>
            <ac:spMk id="16" creationId="{124DFD4B-BEFE-4CF0-B62D-7C5A95AC1036}"/>
          </ac:spMkLst>
        </pc:spChg>
        <pc:spChg chg="add del mod">
          <ac:chgData name="Özgür ÖZTÜRK" userId="99af92eb8e3f1dda" providerId="LiveId" clId="{FC816CCE-2779-473D-9F8A-5C6EE0544D48}" dt="2020-02-17T20:52:26.272" v="77" actId="478"/>
          <ac:spMkLst>
            <pc:docMk/>
            <pc:sldMk cId="3618471619" sldId="271"/>
            <ac:spMk id="19" creationId="{CA4800BD-BDF3-4DCE-8DFF-32E2CA540E4F}"/>
          </ac:spMkLst>
        </pc:spChg>
        <pc:spChg chg="add del mod">
          <ac:chgData name="Özgür ÖZTÜRK" userId="99af92eb8e3f1dda" providerId="LiveId" clId="{FC816CCE-2779-473D-9F8A-5C6EE0544D48}" dt="2020-02-17T20:52:13.673" v="73" actId="478"/>
          <ac:spMkLst>
            <pc:docMk/>
            <pc:sldMk cId="3618471619" sldId="271"/>
            <ac:spMk id="22" creationId="{EEED4610-3342-49D7-9707-1F49C0C5C4D8}"/>
          </ac:spMkLst>
        </pc:spChg>
        <pc:spChg chg="add del mod">
          <ac:chgData name="Özgür ÖZTÜRK" userId="99af92eb8e3f1dda" providerId="LiveId" clId="{FC816CCE-2779-473D-9F8A-5C6EE0544D48}" dt="2020-02-17T20:59:22.324" v="182" actId="478"/>
          <ac:spMkLst>
            <pc:docMk/>
            <pc:sldMk cId="3618471619" sldId="271"/>
            <ac:spMk id="27" creationId="{54AA98E0-D269-4400-BC52-E3305739B608}"/>
          </ac:spMkLst>
        </pc:spChg>
        <pc:spChg chg="add del mod">
          <ac:chgData name="Özgür ÖZTÜRK" userId="99af92eb8e3f1dda" providerId="LiveId" clId="{FC816CCE-2779-473D-9F8A-5C6EE0544D48}" dt="2020-02-17T21:01:33.421" v="198" actId="931"/>
          <ac:spMkLst>
            <pc:docMk/>
            <pc:sldMk cId="3618471619" sldId="271"/>
            <ac:spMk id="30" creationId="{76E54FDB-F818-4DEF-B643-3B3788DB0A28}"/>
          </ac:spMkLst>
        </pc:spChg>
        <pc:spChg chg="add del mod">
          <ac:chgData name="Özgür ÖZTÜRK" userId="99af92eb8e3f1dda" providerId="LiveId" clId="{FC816CCE-2779-473D-9F8A-5C6EE0544D48}" dt="2020-02-17T21:02:29.225" v="202" actId="478"/>
          <ac:spMkLst>
            <pc:docMk/>
            <pc:sldMk cId="3618471619" sldId="271"/>
            <ac:spMk id="33" creationId="{42461168-4D59-4FCC-B1C6-023F5F6FA541}"/>
          </ac:spMkLst>
        </pc:spChg>
        <pc:spChg chg="add del mod">
          <ac:chgData name="Özgür ÖZTÜRK" userId="99af92eb8e3f1dda" providerId="LiveId" clId="{FC816CCE-2779-473D-9F8A-5C6EE0544D48}" dt="2020-02-17T21:03:08.923" v="212" actId="478"/>
          <ac:spMkLst>
            <pc:docMk/>
            <pc:sldMk cId="3618471619" sldId="271"/>
            <ac:spMk id="36" creationId="{BCB0284F-4EFA-44D1-8FC0-6EFE9E60E22E}"/>
          </ac:spMkLst>
        </pc:spChg>
        <pc:spChg chg="add del mod">
          <ac:chgData name="Özgür ÖZTÜRK" userId="99af92eb8e3f1dda" providerId="LiveId" clId="{FC816CCE-2779-473D-9F8A-5C6EE0544D48}" dt="2020-02-17T21:05:10.662" v="221" actId="478"/>
          <ac:spMkLst>
            <pc:docMk/>
            <pc:sldMk cId="3618471619" sldId="271"/>
            <ac:spMk id="41" creationId="{1E0E095B-02A1-4649-B7E2-1C6577390207}"/>
          </ac:spMkLst>
        </pc:spChg>
        <pc:spChg chg="add del mod">
          <ac:chgData name="Özgür ÖZTÜRK" userId="99af92eb8e3f1dda" providerId="LiveId" clId="{FC816CCE-2779-473D-9F8A-5C6EE0544D48}" dt="2020-02-17T21:05:49.802" v="229" actId="478"/>
          <ac:spMkLst>
            <pc:docMk/>
            <pc:sldMk cId="3618471619" sldId="271"/>
            <ac:spMk id="44" creationId="{24B712DB-1582-4DFE-AD81-E0AA033C1DBF}"/>
          </ac:spMkLst>
        </pc:spChg>
        <pc:spChg chg="add del mod">
          <ac:chgData name="Özgür ÖZTÜRK" userId="99af92eb8e3f1dda" providerId="LiveId" clId="{FC816CCE-2779-473D-9F8A-5C6EE0544D48}" dt="2020-02-17T21:08:42.703" v="241" actId="478"/>
          <ac:spMkLst>
            <pc:docMk/>
            <pc:sldMk cId="3618471619" sldId="271"/>
            <ac:spMk id="47" creationId="{F28A3DEA-1E40-47FA-86C2-B493927A8BCC}"/>
          </ac:spMkLst>
        </pc:spChg>
        <pc:picChg chg="del">
          <ac:chgData name="Özgür ÖZTÜRK" userId="99af92eb8e3f1dda" providerId="LiveId" clId="{FC816CCE-2779-473D-9F8A-5C6EE0544D48}" dt="2020-02-18T07:45:21.862" v="551" actId="478"/>
          <ac:picMkLst>
            <pc:docMk/>
            <pc:sldMk cId="3618471619" sldId="271"/>
            <ac:picMk id="4" creationId="{F0159543-D277-4BFA-B2C5-8D3CF73459D0}"/>
          </ac:picMkLst>
        </pc:picChg>
        <pc:picChg chg="add del mod">
          <ac:chgData name="Özgür ÖZTÜRK" userId="99af92eb8e3f1dda" providerId="LiveId" clId="{FC816CCE-2779-473D-9F8A-5C6EE0544D48}" dt="2020-02-17T20:49:48.584" v="49" actId="478"/>
          <ac:picMkLst>
            <pc:docMk/>
            <pc:sldMk cId="3618471619" sldId="271"/>
            <ac:picMk id="6" creationId="{40B149AE-DCBA-4736-9952-17360D5991B3}"/>
          </ac:picMkLst>
        </pc:picChg>
        <pc:picChg chg="add del mod">
          <ac:chgData name="Özgür ÖZTÜRK" userId="99af92eb8e3f1dda" providerId="LiveId" clId="{FC816CCE-2779-473D-9F8A-5C6EE0544D48}" dt="2020-02-17T20:59:42.568" v="186" actId="688"/>
          <ac:picMkLst>
            <pc:docMk/>
            <pc:sldMk cId="3618471619" sldId="271"/>
            <ac:picMk id="9" creationId="{089FD12E-4157-4E87-A84A-CD41CEEF2906}"/>
          </ac:picMkLst>
        </pc:picChg>
        <pc:picChg chg="add del mod">
          <ac:chgData name="Özgür ÖZTÜRK" userId="99af92eb8e3f1dda" providerId="LiveId" clId="{FC816CCE-2779-473D-9F8A-5C6EE0544D48}" dt="2020-02-17T20:51:23.292" v="62" actId="478"/>
          <ac:picMkLst>
            <pc:docMk/>
            <pc:sldMk cId="3618471619" sldId="271"/>
            <ac:picMk id="12" creationId="{48A84115-404D-4521-8522-BFE3015F4882}"/>
          </ac:picMkLst>
        </pc:picChg>
        <pc:picChg chg="add mod">
          <ac:chgData name="Özgür ÖZTÜRK" userId="99af92eb8e3f1dda" providerId="LiveId" clId="{FC816CCE-2779-473D-9F8A-5C6EE0544D48}" dt="2020-02-17T20:54:31.140" v="92" actId="1076"/>
          <ac:picMkLst>
            <pc:docMk/>
            <pc:sldMk cId="3618471619" sldId="271"/>
            <ac:picMk id="15" creationId="{AEE9904B-2D4C-4BD4-98E6-A1899EEE8BC1}"/>
          </ac:picMkLst>
        </pc:picChg>
        <pc:picChg chg="add mod">
          <ac:chgData name="Özgür ÖZTÜRK" userId="99af92eb8e3f1dda" providerId="LiveId" clId="{FC816CCE-2779-473D-9F8A-5C6EE0544D48}" dt="2020-02-17T20:54:25.104" v="91" actId="1076"/>
          <ac:picMkLst>
            <pc:docMk/>
            <pc:sldMk cId="3618471619" sldId="271"/>
            <ac:picMk id="18" creationId="{65C5AE49-1EC2-49E2-BFAE-16423F4802A9}"/>
          </ac:picMkLst>
        </pc:picChg>
        <pc:picChg chg="add del mod">
          <ac:chgData name="Özgür ÖZTÜRK" userId="99af92eb8e3f1dda" providerId="LiveId" clId="{FC816CCE-2779-473D-9F8A-5C6EE0544D48}" dt="2020-02-17T20:52:13.673" v="73" actId="478"/>
          <ac:picMkLst>
            <pc:docMk/>
            <pc:sldMk cId="3618471619" sldId="271"/>
            <ac:picMk id="21" creationId="{920CB084-56CF-4776-8034-9A6E8C99AC72}"/>
          </ac:picMkLst>
        </pc:picChg>
        <pc:picChg chg="add del mod">
          <ac:chgData name="Özgür ÖZTÜRK" userId="99af92eb8e3f1dda" providerId="LiveId" clId="{FC816CCE-2779-473D-9F8A-5C6EE0544D48}" dt="2020-02-17T20:58:57.697" v="178" actId="931"/>
          <ac:picMkLst>
            <pc:docMk/>
            <pc:sldMk cId="3618471619" sldId="271"/>
            <ac:picMk id="24" creationId="{D9AD9B36-E8E2-466F-A26C-9231FE612C63}"/>
          </ac:picMkLst>
        </pc:picChg>
        <pc:picChg chg="add mod">
          <ac:chgData name="Özgür ÖZTÜRK" userId="99af92eb8e3f1dda" providerId="LiveId" clId="{FC816CCE-2779-473D-9F8A-5C6EE0544D48}" dt="2020-02-17T20:59:29.528" v="184" actId="1076"/>
          <ac:picMkLst>
            <pc:docMk/>
            <pc:sldMk cId="3618471619" sldId="271"/>
            <ac:picMk id="26" creationId="{5354B497-7291-42E4-B83C-1118017531E5}"/>
          </ac:picMkLst>
        </pc:picChg>
        <pc:picChg chg="add del mod">
          <ac:chgData name="Özgür ÖZTÜRK" userId="99af92eb8e3f1dda" providerId="LiveId" clId="{FC816CCE-2779-473D-9F8A-5C6EE0544D48}" dt="2020-02-17T21:01:33.421" v="198" actId="931"/>
          <ac:picMkLst>
            <pc:docMk/>
            <pc:sldMk cId="3618471619" sldId="271"/>
            <ac:picMk id="29" creationId="{208FC3B5-409A-417B-BEFD-B92C17C8EB01}"/>
          </ac:picMkLst>
        </pc:picChg>
        <pc:picChg chg="add del mod">
          <ac:chgData name="Özgür ÖZTÜRK" userId="99af92eb8e3f1dda" providerId="LiveId" clId="{FC816CCE-2779-473D-9F8A-5C6EE0544D48}" dt="2020-02-17T21:02:29.225" v="202" actId="478"/>
          <ac:picMkLst>
            <pc:docMk/>
            <pc:sldMk cId="3618471619" sldId="271"/>
            <ac:picMk id="32" creationId="{14614DC7-D5D7-4A49-AFA0-4970DE4C0C47}"/>
          </ac:picMkLst>
        </pc:picChg>
        <pc:picChg chg="add del mod">
          <ac:chgData name="Özgür ÖZTÜRK" userId="99af92eb8e3f1dda" providerId="LiveId" clId="{FC816CCE-2779-473D-9F8A-5C6EE0544D48}" dt="2020-02-17T21:03:08.923" v="212" actId="478"/>
          <ac:picMkLst>
            <pc:docMk/>
            <pc:sldMk cId="3618471619" sldId="271"/>
            <ac:picMk id="35" creationId="{3E8D322D-E2E7-454B-92EF-076350241272}"/>
          </ac:picMkLst>
        </pc:picChg>
        <pc:picChg chg="add del mod">
          <ac:chgData name="Özgür ÖZTÜRK" userId="99af92eb8e3f1dda" providerId="LiveId" clId="{FC816CCE-2779-473D-9F8A-5C6EE0544D48}" dt="2020-02-17T21:03:18.594" v="214" actId="1076"/>
          <ac:picMkLst>
            <pc:docMk/>
            <pc:sldMk cId="3618471619" sldId="271"/>
            <ac:picMk id="38" creationId="{07D5AED5-0E6D-4248-8D8B-A162EF32BE27}"/>
          </ac:picMkLst>
        </pc:picChg>
        <pc:picChg chg="add mod">
          <ac:chgData name="Özgür ÖZTÜRK" userId="99af92eb8e3f1dda" providerId="LiveId" clId="{FC816CCE-2779-473D-9F8A-5C6EE0544D48}" dt="2020-02-17T21:05:18.417" v="223" actId="1076"/>
          <ac:picMkLst>
            <pc:docMk/>
            <pc:sldMk cId="3618471619" sldId="271"/>
            <ac:picMk id="40" creationId="{FFDBDB43-806A-4A55-BE8E-778BAC942A5F}"/>
          </ac:picMkLst>
        </pc:picChg>
        <pc:picChg chg="add del mod">
          <ac:chgData name="Özgür ÖZTÜRK" userId="99af92eb8e3f1dda" providerId="LiveId" clId="{FC816CCE-2779-473D-9F8A-5C6EE0544D48}" dt="2020-02-17T21:06:00.866" v="234" actId="1076"/>
          <ac:picMkLst>
            <pc:docMk/>
            <pc:sldMk cId="3618471619" sldId="271"/>
            <ac:picMk id="43" creationId="{D1C0876D-B403-4CEC-A7ED-4CBDC0499D75}"/>
          </ac:picMkLst>
        </pc:picChg>
        <pc:picChg chg="add mod">
          <ac:chgData name="Özgür ÖZTÜRK" userId="99af92eb8e3f1dda" providerId="LiveId" clId="{FC816CCE-2779-473D-9F8A-5C6EE0544D48}" dt="2020-02-17T21:12:24.100" v="274" actId="1076"/>
          <ac:picMkLst>
            <pc:docMk/>
            <pc:sldMk cId="3618471619" sldId="271"/>
            <ac:picMk id="46" creationId="{A4EF8A10-E4ED-4364-87F5-32642E1ABD51}"/>
          </ac:picMkLst>
        </pc:picChg>
      </pc:sldChg>
      <pc:sldChg chg="addSp delSp modSp add del ord modAnim">
        <pc:chgData name="Özgür ÖZTÜRK" userId="99af92eb8e3f1dda" providerId="LiveId" clId="{FC816CCE-2779-473D-9F8A-5C6EE0544D48}" dt="2020-02-17T21:11:41.544" v="267" actId="47"/>
        <pc:sldMkLst>
          <pc:docMk/>
          <pc:sldMk cId="89220254" sldId="272"/>
        </pc:sldMkLst>
        <pc:spChg chg="add del">
          <ac:chgData name="Özgür ÖZTÜRK" userId="99af92eb8e3f1dda" providerId="LiveId" clId="{FC816CCE-2779-473D-9F8A-5C6EE0544D48}" dt="2020-02-17T21:11:28.611" v="262"/>
          <ac:spMkLst>
            <pc:docMk/>
            <pc:sldMk cId="89220254" sldId="272"/>
            <ac:spMk id="6" creationId="{00000000-0000-0000-0000-000000000000}"/>
          </ac:spMkLst>
        </pc:spChg>
        <pc:picChg chg="add del mod">
          <ac:chgData name="Özgür ÖZTÜRK" userId="99af92eb8e3f1dda" providerId="LiveId" clId="{FC816CCE-2779-473D-9F8A-5C6EE0544D48}" dt="2020-02-17T21:11:28.611" v="262"/>
          <ac:picMkLst>
            <pc:docMk/>
            <pc:sldMk cId="89220254" sldId="272"/>
            <ac:picMk id="8" creationId="{8F09568E-2407-4A41-A818-E9F496F84F42}"/>
          </ac:picMkLst>
        </pc:picChg>
      </pc:sldChg>
      <pc:sldChg chg="addSp delSp modSp add ord modAnim">
        <pc:chgData name="Özgür ÖZTÜRK" userId="99af92eb8e3f1dda" providerId="LiveId" clId="{FC816CCE-2779-473D-9F8A-5C6EE0544D48}" dt="2020-02-18T07:45:24.839" v="552" actId="478"/>
        <pc:sldMkLst>
          <pc:docMk/>
          <pc:sldMk cId="1895321962" sldId="273"/>
        </pc:sldMkLst>
        <pc:spChg chg="mod">
          <ac:chgData name="Özgür ÖZTÜRK" userId="99af92eb8e3f1dda" providerId="LiveId" clId="{FC816CCE-2779-473D-9F8A-5C6EE0544D48}" dt="2020-02-17T21:12:57.315" v="295" actId="20577"/>
          <ac:spMkLst>
            <pc:docMk/>
            <pc:sldMk cId="1895321962" sldId="273"/>
            <ac:spMk id="2" creationId="{00000000-0000-0000-0000-000000000000}"/>
          </ac:spMkLst>
        </pc:spChg>
        <pc:spChg chg="add mod">
          <ac:chgData name="Özgür ÖZTÜRK" userId="99af92eb8e3f1dda" providerId="LiveId" clId="{FC816CCE-2779-473D-9F8A-5C6EE0544D48}" dt="2020-02-17T21:16:53.664" v="366" actId="1038"/>
          <ac:spMkLst>
            <pc:docMk/>
            <pc:sldMk cId="1895321962" sldId="273"/>
            <ac:spMk id="3" creationId="{07932FF9-04F6-4340-BDA2-F44E22421FC3}"/>
          </ac:spMkLst>
        </pc:spChg>
        <pc:spChg chg="mod">
          <ac:chgData name="Özgür ÖZTÜRK" userId="99af92eb8e3f1dda" providerId="LiveId" clId="{FC816CCE-2779-473D-9F8A-5C6EE0544D48}" dt="2020-02-17T21:16:53.664" v="366" actId="1038"/>
          <ac:spMkLst>
            <pc:docMk/>
            <pc:sldMk cId="1895321962" sldId="273"/>
            <ac:spMk id="4" creationId="{00000000-0000-0000-0000-000000000000}"/>
          </ac:spMkLst>
        </pc:spChg>
        <pc:spChg chg="del">
          <ac:chgData name="Özgür ÖZTÜRK" userId="99af92eb8e3f1dda" providerId="LiveId" clId="{FC816CCE-2779-473D-9F8A-5C6EE0544D48}" dt="2020-02-17T21:11:47.860" v="269"/>
          <ac:spMkLst>
            <pc:docMk/>
            <pc:sldMk cId="1895321962" sldId="273"/>
            <ac:spMk id="6" creationId="{00000000-0000-0000-0000-000000000000}"/>
          </ac:spMkLst>
        </pc:spChg>
        <pc:spChg chg="add mod">
          <ac:chgData name="Özgür ÖZTÜRK" userId="99af92eb8e3f1dda" providerId="LiveId" clId="{FC816CCE-2779-473D-9F8A-5C6EE0544D48}" dt="2020-02-17T21:16:47.920" v="354" actId="571"/>
          <ac:spMkLst>
            <pc:docMk/>
            <pc:sldMk cId="1895321962" sldId="273"/>
            <ac:spMk id="9" creationId="{28BA71E7-4661-4A32-A323-D3A7315BC695}"/>
          </ac:spMkLst>
        </pc:spChg>
        <pc:spChg chg="add mod">
          <ac:chgData name="Özgür ÖZTÜRK" userId="99af92eb8e3f1dda" providerId="LiveId" clId="{FC816CCE-2779-473D-9F8A-5C6EE0544D48}" dt="2020-02-17T21:16:47.920" v="354" actId="571"/>
          <ac:spMkLst>
            <pc:docMk/>
            <pc:sldMk cId="1895321962" sldId="273"/>
            <ac:spMk id="10" creationId="{ED094491-431D-4D47-A466-78015775F60A}"/>
          </ac:spMkLst>
        </pc:spChg>
        <pc:picChg chg="del">
          <ac:chgData name="Özgür ÖZTÜRK" userId="99af92eb8e3f1dda" providerId="LiveId" clId="{FC816CCE-2779-473D-9F8A-5C6EE0544D48}" dt="2020-02-18T07:45:24.839" v="552" actId="478"/>
          <ac:picMkLst>
            <pc:docMk/>
            <pc:sldMk cId="1895321962" sldId="273"/>
            <ac:picMk id="7" creationId="{577C217F-4C88-4E40-BE70-291D734180A2}"/>
          </ac:picMkLst>
        </pc:picChg>
        <pc:picChg chg="add mod">
          <ac:chgData name="Özgür ÖZTÜRK" userId="99af92eb8e3f1dda" providerId="LiveId" clId="{FC816CCE-2779-473D-9F8A-5C6EE0544D48}" dt="2020-02-17T21:11:57.226" v="272" actId="1076"/>
          <ac:picMkLst>
            <pc:docMk/>
            <pc:sldMk cId="1895321962" sldId="273"/>
            <ac:picMk id="8" creationId="{6B9878FF-6487-4BEF-AB7C-12D1897C8DB1}"/>
          </ac:picMkLst>
        </pc:picChg>
      </pc:sldChg>
      <pc:sldChg chg="addSp delSp modSp add ord">
        <pc:chgData name="Özgür ÖZTÜRK" userId="99af92eb8e3f1dda" providerId="LiveId" clId="{FC816CCE-2779-473D-9F8A-5C6EE0544D48}" dt="2020-02-18T07:45:27.477" v="553" actId="478"/>
        <pc:sldMkLst>
          <pc:docMk/>
          <pc:sldMk cId="1388567268" sldId="274"/>
        </pc:sldMkLst>
        <pc:spChg chg="mod">
          <ac:chgData name="Özgür ÖZTÜRK" userId="99af92eb8e3f1dda" providerId="LiveId" clId="{FC816CCE-2779-473D-9F8A-5C6EE0544D48}" dt="2020-02-17T21:21:51.177" v="395" actId="20577"/>
          <ac:spMkLst>
            <pc:docMk/>
            <pc:sldMk cId="1388567268" sldId="274"/>
            <ac:spMk id="2" creationId="{00000000-0000-0000-0000-000000000000}"/>
          </ac:spMkLst>
        </pc:spChg>
        <pc:spChg chg="add del mod">
          <ac:chgData name="Özgür ÖZTÜRK" userId="99af92eb8e3f1dda" providerId="LiveId" clId="{FC816CCE-2779-473D-9F8A-5C6EE0544D48}" dt="2020-02-17T21:21:02.698" v="378" actId="478"/>
          <ac:spMkLst>
            <pc:docMk/>
            <pc:sldMk cId="1388567268" sldId="274"/>
            <ac:spMk id="7" creationId="{BE650A01-8760-45C0-B6FA-2A968A9E3234}"/>
          </ac:spMkLst>
        </pc:spChg>
        <pc:picChg chg="del">
          <ac:chgData name="Özgür ÖZTÜRK" userId="99af92eb8e3f1dda" providerId="LiveId" clId="{FC816CCE-2779-473D-9F8A-5C6EE0544D48}" dt="2020-02-18T07:45:27.477" v="553" actId="478"/>
          <ac:picMkLst>
            <pc:docMk/>
            <pc:sldMk cId="1388567268" sldId="274"/>
            <ac:picMk id="4" creationId="{F0159543-D277-4BFA-B2C5-8D3CF73459D0}"/>
          </ac:picMkLst>
        </pc:picChg>
        <pc:picChg chg="add mod">
          <ac:chgData name="Özgür ÖZTÜRK" userId="99af92eb8e3f1dda" providerId="LiveId" clId="{FC816CCE-2779-473D-9F8A-5C6EE0544D48}" dt="2020-02-17T21:21:12.788" v="380" actId="1076"/>
          <ac:picMkLst>
            <pc:docMk/>
            <pc:sldMk cId="1388567268" sldId="274"/>
            <ac:picMk id="6" creationId="{74CCF6A5-1233-4A95-B64C-D44E9A18653A}"/>
          </ac:picMkLst>
        </pc:picChg>
      </pc:sldChg>
      <pc:sldChg chg="addSp delSp modSp add">
        <pc:chgData name="Özgür ÖZTÜRK" userId="99af92eb8e3f1dda" providerId="LiveId" clId="{FC816CCE-2779-473D-9F8A-5C6EE0544D48}" dt="2020-02-18T07:45:29.849" v="554" actId="478"/>
        <pc:sldMkLst>
          <pc:docMk/>
          <pc:sldMk cId="2562518929" sldId="275"/>
        </pc:sldMkLst>
        <pc:spChg chg="mod">
          <ac:chgData name="Özgür ÖZTÜRK" userId="99af92eb8e3f1dda" providerId="LiveId" clId="{FC816CCE-2779-473D-9F8A-5C6EE0544D48}" dt="2020-02-17T21:24:23.107" v="411" actId="20577"/>
          <ac:spMkLst>
            <pc:docMk/>
            <pc:sldMk cId="2562518929" sldId="275"/>
            <ac:spMk id="2" creationId="{00000000-0000-0000-0000-000000000000}"/>
          </ac:spMkLst>
        </pc:spChg>
        <pc:picChg chg="del">
          <ac:chgData name="Özgür ÖZTÜRK" userId="99af92eb8e3f1dda" providerId="LiveId" clId="{FC816CCE-2779-473D-9F8A-5C6EE0544D48}" dt="2020-02-18T07:45:29.849" v="554" actId="478"/>
          <ac:picMkLst>
            <pc:docMk/>
            <pc:sldMk cId="2562518929" sldId="275"/>
            <ac:picMk id="4" creationId="{F0159543-D277-4BFA-B2C5-8D3CF73459D0}"/>
          </ac:picMkLst>
        </pc:picChg>
        <pc:picChg chg="add mod">
          <ac:chgData name="Özgür ÖZTÜRK" userId="99af92eb8e3f1dda" providerId="LiveId" clId="{FC816CCE-2779-473D-9F8A-5C6EE0544D48}" dt="2020-02-17T21:24:15.658" v="400" actId="1076"/>
          <ac:picMkLst>
            <pc:docMk/>
            <pc:sldMk cId="2562518929" sldId="275"/>
            <ac:picMk id="5" creationId="{21593850-A1D3-4329-8584-43A700ABEE38}"/>
          </ac:picMkLst>
        </pc:picChg>
        <pc:picChg chg="del">
          <ac:chgData name="Özgür ÖZTÜRK" userId="99af92eb8e3f1dda" providerId="LiveId" clId="{FC816CCE-2779-473D-9F8A-5C6EE0544D48}" dt="2020-02-17T21:24:04.945" v="397" actId="478"/>
          <ac:picMkLst>
            <pc:docMk/>
            <pc:sldMk cId="2562518929" sldId="275"/>
            <ac:picMk id="6" creationId="{74CCF6A5-1233-4A95-B64C-D44E9A18653A}"/>
          </ac:picMkLst>
        </pc:picChg>
      </pc:sldChg>
      <pc:sldChg chg="addSp delSp modSp add ord">
        <pc:chgData name="Özgür ÖZTÜRK" userId="99af92eb8e3f1dda" providerId="LiveId" clId="{FC816CCE-2779-473D-9F8A-5C6EE0544D48}" dt="2020-02-18T07:45:32.177" v="555" actId="478"/>
        <pc:sldMkLst>
          <pc:docMk/>
          <pc:sldMk cId="553369842" sldId="276"/>
        </pc:sldMkLst>
        <pc:spChg chg="mod">
          <ac:chgData name="Özgür ÖZTÜRK" userId="99af92eb8e3f1dda" providerId="LiveId" clId="{FC816CCE-2779-473D-9F8A-5C6EE0544D48}" dt="2020-02-17T21:36:15.365" v="475" actId="20577"/>
          <ac:spMkLst>
            <pc:docMk/>
            <pc:sldMk cId="553369842" sldId="276"/>
            <ac:spMk id="2" creationId="{00000000-0000-0000-0000-000000000000}"/>
          </ac:spMkLst>
        </pc:spChg>
        <pc:spChg chg="mod">
          <ac:chgData name="Özgür ÖZTÜRK" userId="99af92eb8e3f1dda" providerId="LiveId" clId="{FC816CCE-2779-473D-9F8A-5C6EE0544D48}" dt="2020-02-17T21:36:05.486" v="456" actId="14100"/>
          <ac:spMkLst>
            <pc:docMk/>
            <pc:sldMk cId="553369842" sldId="276"/>
            <ac:spMk id="4" creationId="{00000000-0000-0000-0000-000000000000}"/>
          </ac:spMkLst>
        </pc:spChg>
        <pc:spChg chg="del">
          <ac:chgData name="Özgür ÖZTÜRK" userId="99af92eb8e3f1dda" providerId="LiveId" clId="{FC816CCE-2779-473D-9F8A-5C6EE0544D48}" dt="2020-02-17T21:35:25.187" v="415"/>
          <ac:spMkLst>
            <pc:docMk/>
            <pc:sldMk cId="553369842" sldId="276"/>
            <ac:spMk id="6" creationId="{00000000-0000-0000-0000-000000000000}"/>
          </ac:spMkLst>
        </pc:spChg>
        <pc:picChg chg="del">
          <ac:chgData name="Özgür ÖZTÜRK" userId="99af92eb8e3f1dda" providerId="LiveId" clId="{FC816CCE-2779-473D-9F8A-5C6EE0544D48}" dt="2020-02-18T07:45:32.177" v="555" actId="478"/>
          <ac:picMkLst>
            <pc:docMk/>
            <pc:sldMk cId="553369842" sldId="276"/>
            <ac:picMk id="7" creationId="{577C217F-4C88-4E40-BE70-291D734180A2}"/>
          </ac:picMkLst>
        </pc:picChg>
        <pc:picChg chg="add">
          <ac:chgData name="Özgür ÖZTÜRK" userId="99af92eb8e3f1dda" providerId="LiveId" clId="{FC816CCE-2779-473D-9F8A-5C6EE0544D48}" dt="2020-02-17T21:35:25.187" v="415"/>
          <ac:picMkLst>
            <pc:docMk/>
            <pc:sldMk cId="553369842" sldId="276"/>
            <ac:picMk id="1026" creationId="{A22007CC-D57B-4EAE-B931-F294106BC91C}"/>
          </ac:picMkLst>
        </pc:picChg>
      </pc:sldChg>
      <pc:sldChg chg="addSp delSp modSp add">
        <pc:chgData name="Özgür ÖZTÜRK" userId="99af92eb8e3f1dda" providerId="LiveId" clId="{FC816CCE-2779-473D-9F8A-5C6EE0544D48}" dt="2020-02-18T07:45:36.646" v="557" actId="478"/>
        <pc:sldMkLst>
          <pc:docMk/>
          <pc:sldMk cId="2023080290" sldId="277"/>
        </pc:sldMkLst>
        <pc:spChg chg="mod">
          <ac:chgData name="Özgür ÖZTÜRK" userId="99af92eb8e3f1dda" providerId="LiveId" clId="{FC816CCE-2779-473D-9F8A-5C6EE0544D48}" dt="2020-02-17T21:49:24.423" v="497" actId="20577"/>
          <ac:spMkLst>
            <pc:docMk/>
            <pc:sldMk cId="2023080290" sldId="277"/>
            <ac:spMk id="2" creationId="{00000000-0000-0000-0000-000000000000}"/>
          </ac:spMkLst>
        </pc:spChg>
        <pc:spChg chg="add del mod">
          <ac:chgData name="Özgür ÖZTÜRK" userId="99af92eb8e3f1dda" providerId="LiveId" clId="{FC816CCE-2779-473D-9F8A-5C6EE0544D48}" dt="2020-02-17T21:49:06.493" v="480"/>
          <ac:spMkLst>
            <pc:docMk/>
            <pc:sldMk cId="2023080290" sldId="277"/>
            <ac:spMk id="3" creationId="{F7C39D97-AC0E-43B3-9AF0-23D41C859049}"/>
          </ac:spMkLst>
        </pc:spChg>
        <pc:picChg chg="del">
          <ac:chgData name="Özgür ÖZTÜRK" userId="99af92eb8e3f1dda" providerId="LiveId" clId="{FC816CCE-2779-473D-9F8A-5C6EE0544D48}" dt="2020-02-18T07:45:36.646" v="557" actId="478"/>
          <ac:picMkLst>
            <pc:docMk/>
            <pc:sldMk cId="2023080290" sldId="277"/>
            <ac:picMk id="7" creationId="{577C217F-4C88-4E40-BE70-291D734180A2}"/>
          </ac:picMkLst>
        </pc:picChg>
        <pc:picChg chg="del">
          <ac:chgData name="Özgür ÖZTÜRK" userId="99af92eb8e3f1dda" providerId="LiveId" clId="{FC816CCE-2779-473D-9F8A-5C6EE0544D48}" dt="2020-02-17T21:48:58.823" v="477" actId="478"/>
          <ac:picMkLst>
            <pc:docMk/>
            <pc:sldMk cId="2023080290" sldId="277"/>
            <ac:picMk id="1026" creationId="{A22007CC-D57B-4EAE-B931-F294106BC91C}"/>
          </ac:picMkLst>
        </pc:picChg>
        <pc:picChg chg="add del">
          <ac:chgData name="Özgür ÖZTÜRK" userId="99af92eb8e3f1dda" providerId="LiveId" clId="{FC816CCE-2779-473D-9F8A-5C6EE0544D48}" dt="2020-02-17T21:49:05.037" v="479"/>
          <ac:picMkLst>
            <pc:docMk/>
            <pc:sldMk cId="2023080290" sldId="277"/>
            <ac:picMk id="2050" creationId="{CE858C9F-C36E-4C6C-A648-FC16F3CBEB57}"/>
          </ac:picMkLst>
        </pc:picChg>
        <pc:picChg chg="add">
          <ac:chgData name="Özgür ÖZTÜRK" userId="99af92eb8e3f1dda" providerId="LiveId" clId="{FC816CCE-2779-473D-9F8A-5C6EE0544D48}" dt="2020-02-17T21:49:06.493" v="480"/>
          <ac:picMkLst>
            <pc:docMk/>
            <pc:sldMk cId="2023080290" sldId="277"/>
            <ac:picMk id="2052" creationId="{6E07AC56-8BB8-48C7-BF60-116CE91101CC}"/>
          </ac:picMkLst>
        </pc:picChg>
      </pc:sldChg>
      <pc:sldChg chg="addSp delSp modSp add">
        <pc:chgData name="Özgür ÖZTÜRK" userId="99af92eb8e3f1dda" providerId="LiveId" clId="{FC816CCE-2779-473D-9F8A-5C6EE0544D48}" dt="2020-02-18T07:45:34.880" v="556" actId="478"/>
        <pc:sldMkLst>
          <pc:docMk/>
          <pc:sldMk cId="263668257" sldId="278"/>
        </pc:sldMkLst>
        <pc:spChg chg="mod">
          <ac:chgData name="Özgür ÖZTÜRK" userId="99af92eb8e3f1dda" providerId="LiveId" clId="{FC816CCE-2779-473D-9F8A-5C6EE0544D48}" dt="2020-02-17T21:58:40.913" v="548" actId="20577"/>
          <ac:spMkLst>
            <pc:docMk/>
            <pc:sldMk cId="263668257" sldId="278"/>
            <ac:spMk id="2" creationId="{00000000-0000-0000-0000-000000000000}"/>
          </ac:spMkLst>
        </pc:spChg>
        <pc:spChg chg="add del mod">
          <ac:chgData name="Özgür ÖZTÜRK" userId="99af92eb8e3f1dda" providerId="LiveId" clId="{FC816CCE-2779-473D-9F8A-5C6EE0544D48}" dt="2020-02-17T21:57:49.425" v="504"/>
          <ac:spMkLst>
            <pc:docMk/>
            <pc:sldMk cId="263668257" sldId="278"/>
            <ac:spMk id="3" creationId="{AB5A455B-FE49-4A9B-98EE-16ED8D5B7721}"/>
          </ac:spMkLst>
        </pc:spChg>
        <pc:spChg chg="mod">
          <ac:chgData name="Özgür ÖZTÜRK" userId="99af92eb8e3f1dda" providerId="LiveId" clId="{FC816CCE-2779-473D-9F8A-5C6EE0544D48}" dt="2020-02-17T21:58:16.855" v="541"/>
          <ac:spMkLst>
            <pc:docMk/>
            <pc:sldMk cId="263668257" sldId="278"/>
            <ac:spMk id="4" creationId="{00000000-0000-0000-0000-000000000000}"/>
          </ac:spMkLst>
        </pc:spChg>
        <pc:picChg chg="del">
          <ac:chgData name="Özgür ÖZTÜRK" userId="99af92eb8e3f1dda" providerId="LiveId" clId="{FC816CCE-2779-473D-9F8A-5C6EE0544D48}" dt="2020-02-18T07:45:34.880" v="556" actId="478"/>
          <ac:picMkLst>
            <pc:docMk/>
            <pc:sldMk cId="263668257" sldId="278"/>
            <ac:picMk id="7" creationId="{577C217F-4C88-4E40-BE70-291D734180A2}"/>
          </ac:picMkLst>
        </pc:picChg>
        <pc:picChg chg="del">
          <ac:chgData name="Özgür ÖZTÜRK" userId="99af92eb8e3f1dda" providerId="LiveId" clId="{FC816CCE-2779-473D-9F8A-5C6EE0544D48}" dt="2020-02-17T21:57:47.271" v="503" actId="478"/>
          <ac:picMkLst>
            <pc:docMk/>
            <pc:sldMk cId="263668257" sldId="278"/>
            <ac:picMk id="2052" creationId="{6E07AC56-8BB8-48C7-BF60-116CE91101CC}"/>
          </ac:picMkLst>
        </pc:picChg>
        <pc:picChg chg="add mod">
          <ac:chgData name="Özgür ÖZTÜRK" userId="99af92eb8e3f1dda" providerId="LiveId" clId="{FC816CCE-2779-473D-9F8A-5C6EE0544D48}" dt="2020-02-17T21:58:00.621" v="507" actId="1076"/>
          <ac:picMkLst>
            <pc:docMk/>
            <pc:sldMk cId="263668257" sldId="278"/>
            <ac:picMk id="3074" creationId="{CF24DF45-F951-48C7-A09E-3559A679B56C}"/>
          </ac:picMkLst>
        </pc:picChg>
      </pc:sldChg>
    </pc:docChg>
  </pc:docChgLst>
  <pc:docChgLst>
    <pc:chgData name="Özgür ÖZTÜRK" userId="99af92eb8e3f1dda" providerId="LiveId" clId="{C99AAA13-CCF1-4193-A8A9-7BB8E31BAB65}"/>
    <pc:docChg chg="modSld sldOrd">
      <pc:chgData name="Özgür ÖZTÜRK" userId="99af92eb8e3f1dda" providerId="LiveId" clId="{C99AAA13-CCF1-4193-A8A9-7BB8E31BAB65}" dt="2019-01-02T15:14:20.640" v="2"/>
      <pc:docMkLst>
        <pc:docMk/>
      </pc:docMkLst>
      <pc:sldChg chg="ord">
        <pc:chgData name="Özgür ÖZTÜRK" userId="99af92eb8e3f1dda" providerId="LiveId" clId="{C99AAA13-CCF1-4193-A8A9-7BB8E31BAB65}" dt="2019-01-02T15:14:20.640" v="2"/>
        <pc:sldMkLst>
          <pc:docMk/>
          <pc:sldMk cId="1920111014" sldId="256"/>
        </pc:sldMkLst>
      </pc:sldChg>
      <pc:sldChg chg="ord">
        <pc:chgData name="Özgür ÖZTÜRK" userId="99af92eb8e3f1dda" providerId="LiveId" clId="{C99AAA13-CCF1-4193-A8A9-7BB8E31BAB65}" dt="2019-01-02T15:14:20.640" v="2"/>
        <pc:sldMkLst>
          <pc:docMk/>
          <pc:sldMk cId="2128536031" sldId="257"/>
        </pc:sldMkLst>
      </pc:sldChg>
      <pc:sldChg chg="ord">
        <pc:chgData name="Özgür ÖZTÜRK" userId="99af92eb8e3f1dda" providerId="LiveId" clId="{C99AAA13-CCF1-4193-A8A9-7BB8E31BAB65}" dt="2019-01-02T15:14:20.640" v="2"/>
        <pc:sldMkLst>
          <pc:docMk/>
          <pc:sldMk cId="3847750985" sldId="258"/>
        </pc:sldMkLst>
      </pc:sldChg>
      <pc:sldChg chg="ord">
        <pc:chgData name="Özgür ÖZTÜRK" userId="99af92eb8e3f1dda" providerId="LiveId" clId="{C99AAA13-CCF1-4193-A8A9-7BB8E31BAB65}" dt="2019-01-02T15:14:20.640" v="2"/>
        <pc:sldMkLst>
          <pc:docMk/>
          <pc:sldMk cId="4135151317" sldId="260"/>
        </pc:sldMkLst>
      </pc:sldChg>
      <pc:sldChg chg="ord">
        <pc:chgData name="Özgür ÖZTÜRK" userId="99af92eb8e3f1dda" providerId="LiveId" clId="{C99AAA13-CCF1-4193-A8A9-7BB8E31BAB65}" dt="2019-01-02T15:14:20.640" v="2"/>
        <pc:sldMkLst>
          <pc:docMk/>
          <pc:sldMk cId="2215894925" sldId="261"/>
        </pc:sldMkLst>
      </pc:sldChg>
      <pc:sldChg chg="ord">
        <pc:chgData name="Özgür ÖZTÜRK" userId="99af92eb8e3f1dda" providerId="LiveId" clId="{C99AAA13-CCF1-4193-A8A9-7BB8E31BAB65}" dt="2019-01-02T15:14:20.640" v="2"/>
        <pc:sldMkLst>
          <pc:docMk/>
          <pc:sldMk cId="465021443" sldId="262"/>
        </pc:sldMkLst>
      </pc:sldChg>
      <pc:sldChg chg="ord">
        <pc:chgData name="Özgür ÖZTÜRK" userId="99af92eb8e3f1dda" providerId="LiveId" clId="{C99AAA13-CCF1-4193-A8A9-7BB8E31BAB65}" dt="2019-01-02T15:14:20.640" v="2"/>
        <pc:sldMkLst>
          <pc:docMk/>
          <pc:sldMk cId="1797304117" sldId="263"/>
        </pc:sldMkLst>
      </pc:sldChg>
      <pc:sldChg chg="ord">
        <pc:chgData name="Özgür ÖZTÜRK" userId="99af92eb8e3f1dda" providerId="LiveId" clId="{C99AAA13-CCF1-4193-A8A9-7BB8E31BAB65}" dt="2019-01-02T15:14:20.640" v="2"/>
        <pc:sldMkLst>
          <pc:docMk/>
          <pc:sldMk cId="1160959328" sldId="266"/>
        </pc:sldMkLst>
      </pc:sldChg>
      <pc:sldChg chg="ord">
        <pc:chgData name="Özgür ÖZTÜRK" userId="99af92eb8e3f1dda" providerId="LiveId" clId="{C99AAA13-CCF1-4193-A8A9-7BB8E31BAB65}" dt="2019-01-02T15:14:20.640" v="2"/>
        <pc:sldMkLst>
          <pc:docMk/>
          <pc:sldMk cId="3965807363" sldId="267"/>
        </pc:sldMkLst>
      </pc:sldChg>
      <pc:sldChg chg="ord">
        <pc:chgData name="Özgür ÖZTÜRK" userId="99af92eb8e3f1dda" providerId="LiveId" clId="{C99AAA13-CCF1-4193-A8A9-7BB8E31BAB65}" dt="2019-01-02T15:14:20.640" v="2"/>
        <pc:sldMkLst>
          <pc:docMk/>
          <pc:sldMk cId="223730991" sldId="268"/>
        </pc:sldMkLst>
      </pc:sldChg>
      <pc:sldChg chg="ord">
        <pc:chgData name="Özgür ÖZTÜRK" userId="99af92eb8e3f1dda" providerId="LiveId" clId="{C99AAA13-CCF1-4193-A8A9-7BB8E31BAB65}" dt="2019-01-02T15:14:20.640" v="2"/>
        <pc:sldMkLst>
          <pc:docMk/>
          <pc:sldMk cId="1989555738" sldId="2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2/18/2020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2/18/2020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2/18/2020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GA_775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commons.wikimedia.org/wiki/File:Mainboard_with_DDR2-RAM.JPG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lwhitebackground.com/ram-white-background.html" TargetMode="External"/><Relationship Id="rId13" Type="http://schemas.openxmlformats.org/officeDocument/2006/relationships/image" Target="../media/image10.png"/><Relationship Id="rId18" Type="http://schemas.openxmlformats.org/officeDocument/2006/relationships/hyperlink" Target="http://www.pngall.com/computer-pc-png/download/3614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hyperlink" Target="https://pixabay.com/de/monitor-computer-bildschirm-video-23352/" TargetMode="External"/><Relationship Id="rId17" Type="http://schemas.openxmlformats.org/officeDocument/2006/relationships/image" Target="../media/image12.png"/><Relationship Id="rId2" Type="http://schemas.openxmlformats.org/officeDocument/2006/relationships/image" Target="../media/image3.png"/><Relationship Id="rId16" Type="http://schemas.openxmlformats.org/officeDocument/2006/relationships/hyperlink" Target="https://electronics.stackexchange.com/questions/271087/connect-low-rpm-motor-to-computer-psu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3m0l1sh3r.deviantart.com/art/amd-apu-a8-3870k-transparent-background-dof-333820595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jpg"/><Relationship Id="rId10" Type="http://schemas.openxmlformats.org/officeDocument/2006/relationships/hyperlink" Target="https://commons.wikimedia.org/wiki/File:Crystal_Project_harddrive.png" TargetMode="External"/><Relationship Id="rId4" Type="http://schemas.openxmlformats.org/officeDocument/2006/relationships/hyperlink" Target="http://www.pngall.com/motherboard-png" TargetMode="External"/><Relationship Id="rId9" Type="http://schemas.openxmlformats.org/officeDocument/2006/relationships/image" Target="../media/image8.png"/><Relationship Id="rId14" Type="http://schemas.openxmlformats.org/officeDocument/2006/relationships/hyperlink" Target="http://www.pngall.com/keyboard-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pngall.com/motherboard-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uperuser.com/questions/1085788/i-cant-log-into-windows-in-virtualbox-without-microsoft-accoun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omputerhistory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omputerhistory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Unix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İşletim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Giriş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Bileşenleri</a:t>
            </a:r>
            <a:endParaRPr lang="en-US" dirty="0"/>
          </a:p>
        </p:txBody>
      </p:sp>
      <p:pic>
        <p:nvPicPr>
          <p:cNvPr id="4" name="Content Placeholder 3" descr="A circuit board&#10;&#10;Description automatically generated">
            <a:extLst>
              <a:ext uri="{FF2B5EF4-FFF2-40B4-BE49-F238E27FC236}">
                <a16:creationId xmlns:a16="http://schemas.microsoft.com/office/drawing/2014/main" id="{B4D94B13-085D-4210-AD11-6FE4A59DC0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2413" y="2381250"/>
            <a:ext cx="4419600" cy="33147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F975E-2D7C-4CD6-B124-F14C929289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5" y="6312027"/>
            <a:ext cx="1366423" cy="468000"/>
          </a:xfrm>
          <a:prstGeom prst="rect">
            <a:avLst/>
          </a:prstGeom>
        </p:spPr>
      </p:pic>
      <p:pic>
        <p:nvPicPr>
          <p:cNvPr id="11" name="Content Placeholder 10" descr="A circuit board&#10;&#10;Description automatically generated">
            <a:extLst>
              <a:ext uri="{FF2B5EF4-FFF2-40B4-BE49-F238E27FC236}">
                <a16:creationId xmlns:a16="http://schemas.microsoft.com/office/drawing/2014/main" id="{03E2874E-4FA5-4B71-9E71-A662DCB4DF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46813" y="2381250"/>
            <a:ext cx="4419600" cy="33147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717AF2-8138-4492-83B3-00B30E5C72FE}"/>
              </a:ext>
            </a:extLst>
          </p:cNvPr>
          <p:cNvSpPr/>
          <p:nvPr/>
        </p:nvSpPr>
        <p:spPr>
          <a:xfrm>
            <a:off x="2978641" y="4772620"/>
            <a:ext cx="15071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E644F5-81EE-4972-84AB-80DB5EF53070}"/>
              </a:ext>
            </a:extLst>
          </p:cNvPr>
          <p:cNvSpPr/>
          <p:nvPr/>
        </p:nvSpPr>
        <p:spPr>
          <a:xfrm>
            <a:off x="7701082" y="4772620"/>
            <a:ext cx="16466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285282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Bileşenleri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A0A1F-4055-401A-B6FD-DB11EA5A7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4" y="6312027"/>
            <a:ext cx="1371600" cy="469773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089FD12E-4157-4E87-A84A-CD41CEEF2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70212" y="1329440"/>
            <a:ext cx="6061075" cy="3623560"/>
          </a:xfrm>
          <a:prstGeom prst="rect">
            <a:avLst/>
          </a:prstGeom>
        </p:spPr>
      </p:pic>
      <p:pic>
        <p:nvPicPr>
          <p:cNvPr id="1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EE9904B-2D4C-4BD4-98E6-A1899EEE8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17612" y="1790018"/>
            <a:ext cx="1516042" cy="1059545"/>
          </a:xfrm>
          <a:prstGeom prst="rect">
            <a:avLst/>
          </a:prstGeom>
        </p:spPr>
      </p:pic>
      <p:pic>
        <p:nvPicPr>
          <p:cNvPr id="18" name="Picture 17" descr="A circuit board&#10;&#10;Description automatically generated">
            <a:extLst>
              <a:ext uri="{FF2B5EF4-FFF2-40B4-BE49-F238E27FC236}">
                <a16:creationId xmlns:a16="http://schemas.microsoft.com/office/drawing/2014/main" id="{65C5AE49-1EC2-49E2-BFAE-16423F4802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523412" y="1672091"/>
            <a:ext cx="1295400" cy="1295400"/>
          </a:xfrm>
          <a:prstGeom prst="rect">
            <a:avLst/>
          </a:prstGeom>
        </p:spPr>
      </p:pic>
      <p:pic>
        <p:nvPicPr>
          <p:cNvPr id="26" name="Picture 25" descr="A close up of electronics&#10;&#10;Description automatically generated">
            <a:extLst>
              <a:ext uri="{FF2B5EF4-FFF2-40B4-BE49-F238E27FC236}">
                <a16:creationId xmlns:a16="http://schemas.microsoft.com/office/drawing/2014/main" id="{5354B497-7291-42E4-B83C-1118017531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281713" y="4876004"/>
            <a:ext cx="1625397" cy="1625397"/>
          </a:xfrm>
          <a:prstGeom prst="rect">
            <a:avLst/>
          </a:prstGeom>
        </p:spPr>
      </p:pic>
      <p:pic>
        <p:nvPicPr>
          <p:cNvPr id="38" name="Picture 37" descr="A display screen&#10;&#10;Description automatically generated">
            <a:extLst>
              <a:ext uri="{FF2B5EF4-FFF2-40B4-BE49-F238E27FC236}">
                <a16:creationId xmlns:a16="http://schemas.microsoft.com/office/drawing/2014/main" id="{07D5AED5-0E6D-4248-8D8B-A162EF32BE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13460" y="3429000"/>
            <a:ext cx="2267357" cy="2376269"/>
          </a:xfrm>
          <a:prstGeom prst="rect">
            <a:avLst/>
          </a:prstGeom>
        </p:spPr>
      </p:pic>
      <p:pic>
        <p:nvPicPr>
          <p:cNvPr id="40" name="Picture 39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FFDBDB43-806A-4A55-BE8E-778BAC942A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446078" y="3657600"/>
            <a:ext cx="2440668" cy="1172665"/>
          </a:xfrm>
          <a:prstGeom prst="rect">
            <a:avLst/>
          </a:prstGeom>
        </p:spPr>
      </p:pic>
      <p:pic>
        <p:nvPicPr>
          <p:cNvPr id="43" name="Picture 42" descr="A close up of electronics&#10;&#10;Description automatically generated">
            <a:extLst>
              <a:ext uri="{FF2B5EF4-FFF2-40B4-BE49-F238E27FC236}">
                <a16:creationId xmlns:a16="http://schemas.microsoft.com/office/drawing/2014/main" id="{D1C0876D-B403-4CEC-A7ED-4CBDC0499D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937942" y="4601224"/>
            <a:ext cx="1456934" cy="1456934"/>
          </a:xfrm>
          <a:prstGeom prst="rect">
            <a:avLst/>
          </a:prstGeom>
        </p:spPr>
      </p:pic>
      <p:pic>
        <p:nvPicPr>
          <p:cNvPr id="46" name="Picture 45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A4EF8A10-E4ED-4364-87F5-32642E1ABD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676078" y="1549207"/>
            <a:ext cx="6871142" cy="505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Anakart</a:t>
            </a:r>
            <a:r>
              <a:rPr lang="en-US" dirty="0"/>
              <a:t> (Motherboard)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812" y="2362200"/>
            <a:ext cx="3124200" cy="3810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BIOS, (Basic Input-Output System) (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Giriş-Çıkış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). EPROM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yonga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ROM </a:t>
            </a:r>
            <a:r>
              <a:rPr lang="en-US" dirty="0" err="1"/>
              <a:t>Bellek</a:t>
            </a:r>
            <a:r>
              <a:rPr lang="en-US" dirty="0"/>
              <a:t> (Read Only Memory, tr: Salt </a:t>
            </a:r>
            <a:r>
              <a:rPr lang="en-US" dirty="0" err="1"/>
              <a:t>Okunur</a:t>
            </a:r>
            <a:r>
              <a:rPr lang="en-US" dirty="0"/>
              <a:t> </a:t>
            </a:r>
            <a:r>
              <a:rPr lang="en-US" dirty="0" err="1"/>
              <a:t>Bellek</a:t>
            </a:r>
            <a:r>
              <a:rPr lang="en-US" dirty="0"/>
              <a:t>) </a:t>
            </a:r>
            <a:r>
              <a:rPr lang="en-US" dirty="0" err="1"/>
              <a:t>biçiminde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tür</a:t>
            </a:r>
            <a:r>
              <a:rPr lang="en-US" dirty="0"/>
              <a:t> </a:t>
            </a:r>
            <a:r>
              <a:rPr lang="en-US" dirty="0" err="1"/>
              <a:t>yazılımdır</a:t>
            </a:r>
            <a:r>
              <a:rPr lang="en-US" dirty="0"/>
              <a:t>.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açıldığı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işlemciye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donanımları</a:t>
            </a:r>
            <a:r>
              <a:rPr lang="en-US" dirty="0"/>
              <a:t> </a:t>
            </a:r>
            <a:r>
              <a:rPr lang="en-US" dirty="0" err="1"/>
              <a:t>sırasıyla</a:t>
            </a:r>
            <a:r>
              <a:rPr lang="en-US" dirty="0"/>
              <a:t> </a:t>
            </a:r>
            <a:r>
              <a:rPr lang="en-US" dirty="0" err="1"/>
              <a:t>tanıtır</a:t>
            </a:r>
            <a:r>
              <a:rPr lang="en-US" dirty="0"/>
              <a:t>. </a:t>
            </a:r>
            <a:r>
              <a:rPr lang="en-US" dirty="0" err="1"/>
              <a:t>Donanımların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iletişim</a:t>
            </a:r>
            <a:r>
              <a:rPr lang="en-US" dirty="0"/>
              <a:t> </a:t>
            </a:r>
            <a:r>
              <a:rPr lang="en-US" dirty="0" err="1"/>
              <a:t>protokollerini</a:t>
            </a:r>
            <a:r>
              <a:rPr lang="en-US" dirty="0"/>
              <a:t> </a:t>
            </a:r>
            <a:r>
              <a:rPr lang="en-US" dirty="0" err="1"/>
              <a:t>belirler</a:t>
            </a:r>
            <a:r>
              <a:rPr lang="en-US" dirty="0"/>
              <a:t>. </a:t>
            </a:r>
            <a:r>
              <a:rPr lang="en-US" dirty="0" err="1"/>
              <a:t>İşletim</a:t>
            </a:r>
            <a:r>
              <a:rPr lang="en-US" dirty="0"/>
              <a:t> </a:t>
            </a:r>
            <a:r>
              <a:rPr lang="en-US" dirty="0" err="1"/>
              <a:t>sisteminin</a:t>
            </a:r>
            <a:r>
              <a:rPr lang="en-US" dirty="0"/>
              <a:t> </a:t>
            </a:r>
            <a:r>
              <a:rPr lang="en-US" dirty="0" err="1"/>
              <a:t>başlangıç</a:t>
            </a:r>
            <a:r>
              <a:rPr lang="en-US" dirty="0"/>
              <a:t> </a:t>
            </a:r>
            <a:r>
              <a:rPr lang="en-US" dirty="0" err="1"/>
              <a:t>öğelerinin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sürücüden</a:t>
            </a:r>
            <a:r>
              <a:rPr lang="en-US" dirty="0"/>
              <a:t> (</a:t>
            </a:r>
            <a:r>
              <a:rPr lang="en-US" dirty="0" err="1"/>
              <a:t>H.d.d</a:t>
            </a:r>
            <a:r>
              <a:rPr lang="en-US" dirty="0"/>
              <a:t>, CD-ROM vb.) </a:t>
            </a:r>
            <a:r>
              <a:rPr lang="en-US" dirty="0" err="1"/>
              <a:t>yüklenmesini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İşletim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çalışırken</a:t>
            </a:r>
            <a:r>
              <a:rPr lang="en-US" dirty="0"/>
              <a:t> </a:t>
            </a:r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ilişkileri</a:t>
            </a:r>
            <a:r>
              <a:rPr lang="en-US" dirty="0"/>
              <a:t> </a:t>
            </a:r>
            <a:r>
              <a:rPr lang="en-US" dirty="0" err="1"/>
              <a:t>düzenler</a:t>
            </a:r>
            <a:r>
              <a:rPr lang="en-US" dirty="0"/>
              <a:t>.</a:t>
            </a:r>
          </a:p>
          <a:p>
            <a:r>
              <a:rPr lang="en-US" dirty="0" err="1"/>
              <a:t>Kaynak</a:t>
            </a:r>
            <a:r>
              <a:rPr lang="en-US" dirty="0"/>
              <a:t>: Wikipedia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E2B82-75EC-4F08-B3F2-865520496B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4" y="6312027"/>
            <a:ext cx="1371600" cy="469773"/>
          </a:xfrm>
          <a:prstGeom prst="rect">
            <a:avLst/>
          </a:prstGeom>
        </p:spPr>
      </p:pic>
      <p:pic>
        <p:nvPicPr>
          <p:cNvPr id="8" name="Content Placeholder 7" descr="A circuit board&#10;&#10;Description automatically generated">
            <a:extLst>
              <a:ext uri="{FF2B5EF4-FFF2-40B4-BE49-F238E27FC236}">
                <a16:creationId xmlns:a16="http://schemas.microsoft.com/office/drawing/2014/main" id="{6B9878FF-6487-4BEF-AB7C-12D1897C8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60812" y="1600200"/>
            <a:ext cx="6729876" cy="471182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7932FF9-04F6-4340-BDA2-F44E22421FC3}"/>
              </a:ext>
            </a:extLst>
          </p:cNvPr>
          <p:cNvSpPr/>
          <p:nvPr/>
        </p:nvSpPr>
        <p:spPr>
          <a:xfrm>
            <a:off x="3808412" y="3200400"/>
            <a:ext cx="1066800" cy="53340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532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İşletim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A0A1F-4055-401A-B6FD-DB11EA5A7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4" y="6312027"/>
            <a:ext cx="1371600" cy="469773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4CCF6A5-1233-4A95-B64C-D44E9A186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74912" y="1787652"/>
            <a:ext cx="72390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Uygulamalar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A0A1F-4055-401A-B6FD-DB11EA5A7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4" y="6312027"/>
            <a:ext cx="1371600" cy="469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93850-A1D3-4329-8584-43A700AB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790" y="1817094"/>
            <a:ext cx="5821244" cy="449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1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Univac 1 (1951)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3429000"/>
            <a:ext cx="3505201" cy="2743200"/>
          </a:xfrm>
        </p:spPr>
        <p:txBody>
          <a:bodyPr>
            <a:normAutofit/>
          </a:bodyPr>
          <a:lstStyle/>
          <a:p>
            <a:r>
              <a:rPr lang="en-US" dirty="0" err="1"/>
              <a:t>Kaynak</a:t>
            </a:r>
            <a:r>
              <a:rPr lang="en-US" dirty="0"/>
              <a:t>:</a:t>
            </a:r>
          </a:p>
          <a:p>
            <a:r>
              <a:rPr lang="en-US" dirty="0">
                <a:hlinkClick r:id="rId2"/>
              </a:rPr>
              <a:t>https://www.computerhistory.org/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E2B82-75EC-4F08-B3F2-865520496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4" y="6312027"/>
            <a:ext cx="1371600" cy="46977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2007CC-D57B-4EAE-B931-F294106BC9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556" y="1905000"/>
            <a:ext cx="51040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3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7090 (1960)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3429000"/>
            <a:ext cx="3505201" cy="2743200"/>
          </a:xfrm>
        </p:spPr>
        <p:txBody>
          <a:bodyPr>
            <a:normAutofit/>
          </a:bodyPr>
          <a:lstStyle/>
          <a:p>
            <a:r>
              <a:rPr lang="en-US" dirty="0" err="1"/>
              <a:t>Kaynak</a:t>
            </a:r>
            <a:r>
              <a:rPr lang="en-US" dirty="0"/>
              <a:t>:</a:t>
            </a:r>
          </a:p>
          <a:p>
            <a:r>
              <a:rPr lang="en-US" dirty="0">
                <a:hlinkClick r:id="rId2"/>
              </a:rPr>
              <a:t>https://www.computerhistory.org/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E2B82-75EC-4F08-B3F2-865520496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4" y="6312027"/>
            <a:ext cx="1371600" cy="46977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07AC56-8BB8-48C7-BF60-116CE91101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27" y="1905000"/>
            <a:ext cx="5136534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0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(Ken Thompson </a:t>
            </a:r>
            <a:r>
              <a:rPr lang="en-US" dirty="0" err="1"/>
              <a:t>ve</a:t>
            </a:r>
            <a:r>
              <a:rPr lang="en-US" dirty="0"/>
              <a:t> Dennis Ritchie)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3429000"/>
            <a:ext cx="3505201" cy="2743200"/>
          </a:xfrm>
        </p:spPr>
        <p:txBody>
          <a:bodyPr>
            <a:normAutofit/>
          </a:bodyPr>
          <a:lstStyle/>
          <a:p>
            <a:r>
              <a:rPr lang="en-US" dirty="0" err="1"/>
              <a:t>Kaynak</a:t>
            </a:r>
            <a:r>
              <a:rPr lang="en-US" dirty="0"/>
              <a:t>:</a:t>
            </a:r>
          </a:p>
          <a:p>
            <a:r>
              <a:rPr lang="en-US" dirty="0">
                <a:hlinkClick r:id="rId2"/>
              </a:rPr>
              <a:t>https://en.wikipedia.org/wiki/Unix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E2B82-75EC-4F08-B3F2-865520496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4" y="6312027"/>
            <a:ext cx="1371600" cy="46977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F24DF45-F951-48C7-A09E-3559A679B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1905000"/>
            <a:ext cx="5105400" cy="408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94</TotalTime>
  <Words>157</Words>
  <Application>Microsoft Office PowerPoint</Application>
  <PresentationFormat>Custom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Consolas</vt:lpstr>
      <vt:lpstr>Corbel</vt:lpstr>
      <vt:lpstr>Chalkboard 16x9</vt:lpstr>
      <vt:lpstr>İşletim Sistemi</vt:lpstr>
      <vt:lpstr>Temel Bilgisayar Bileşenleri</vt:lpstr>
      <vt:lpstr>Temel Bilgisayar Bileşenleri</vt:lpstr>
      <vt:lpstr>Anakart (Motherboard)</vt:lpstr>
      <vt:lpstr>İşletim Sistemi</vt:lpstr>
      <vt:lpstr>Uygulamalar</vt:lpstr>
      <vt:lpstr>Univac 1 (1951)</vt:lpstr>
      <vt:lpstr>IBM 7090 (1960)</vt:lpstr>
      <vt:lpstr>Unix (Ken Thompson ve Dennis Ritchie)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Özgür ÖZTÜRK</dc:creator>
  <cp:lastModifiedBy>Özgür ÖZTÜRK</cp:lastModifiedBy>
  <cp:revision>1</cp:revision>
  <dcterms:created xsi:type="dcterms:W3CDTF">2019-01-02T15:04:54Z</dcterms:created>
  <dcterms:modified xsi:type="dcterms:W3CDTF">2020-02-18T07:45:37Z</dcterms:modified>
</cp:coreProperties>
</file>